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8">
          <p15:clr>
            <a:srgbClr val="A4A3A4"/>
          </p15:clr>
        </p15:guide>
        <p15:guide id="2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508016"/>
    <a:srgbClr val="609A1A"/>
    <a:srgbClr val="DE6126"/>
    <a:srgbClr val="5E6262"/>
    <a:srgbClr val="171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05" autoAdjust="0"/>
    <p:restoredTop sz="79380" autoAdjust="0"/>
  </p:normalViewPr>
  <p:slideViewPr>
    <p:cSldViewPr snapToGrid="0" snapToObjects="1">
      <p:cViewPr>
        <p:scale>
          <a:sx n="90" d="100"/>
          <a:sy n="90" d="100"/>
        </p:scale>
        <p:origin x="1116" y="546"/>
      </p:cViewPr>
      <p:guideLst>
        <p:guide orient="horz" pos="1808"/>
        <p:guide pos="55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F7C12-9EAF-44C8-89E8-2A4A029FE55D}" type="datetimeFigureOut">
              <a:rPr lang="nl-NL" smtClean="0"/>
              <a:t>25-2-2016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308AC-C5D7-4864-9FFA-E35D3083FA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47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308AC-C5D7-4864-9FFA-E35D3083FAB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72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3"/>
            <a:ext cx="9144001" cy="5143498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1073" name="Afbeelding 107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00" y="-345272"/>
            <a:ext cx="5918672" cy="5720756"/>
          </a:xfrm>
          <a:prstGeom prst="rect">
            <a:avLst/>
          </a:prstGeom>
        </p:spPr>
      </p:pic>
      <p:pic>
        <p:nvPicPr>
          <p:cNvPr id="1070" name="Afbeelding 106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4144" r="928" b="67217"/>
          <a:stretch/>
        </p:blipFill>
        <p:spPr>
          <a:xfrm>
            <a:off x="-11017" y="1731964"/>
            <a:ext cx="9155018" cy="3456982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 userDrawn="1"/>
        </p:nvSpPr>
        <p:spPr>
          <a:xfrm>
            <a:off x="324196" y="3"/>
            <a:ext cx="1654233" cy="5143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72" name="Afbeelding 107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68" y="3835835"/>
            <a:ext cx="2748504" cy="81236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5" y="959428"/>
            <a:ext cx="1258454" cy="3688773"/>
          </a:xfrm>
          <a:prstGeom prst="rect">
            <a:avLst/>
          </a:prstGeom>
        </p:spPr>
      </p:pic>
      <p:sp>
        <p:nvSpPr>
          <p:cNvPr id="3" name="Tekstvak 2"/>
          <p:cNvSpPr txBox="1"/>
          <p:nvPr userDrawn="1"/>
        </p:nvSpPr>
        <p:spPr>
          <a:xfrm>
            <a:off x="423140" y="4765046"/>
            <a:ext cx="145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#EMEARC16 </a:t>
            </a:r>
            <a:endParaRPr lang="nl-NL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5080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8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9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 userDrawn="1"/>
        </p:nvSpPr>
        <p:spPr>
          <a:xfrm>
            <a:off x="423140" y="4765046"/>
            <a:ext cx="145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#EMEARC16 </a:t>
            </a:r>
            <a:endParaRPr lang="nl-NL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51435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900" baseline="0">
                <a:sym typeface="Wingdings"/>
              </a:defRPr>
            </a:lvl1pPr>
            <a:lvl2pPr marL="457200" indent="0">
              <a:buNone/>
              <a:defRPr sz="2400"/>
            </a:lvl2pPr>
          </a:lstStyle>
          <a:p>
            <a:pPr lvl="1"/>
            <a:r>
              <a:rPr lang="en-US" dirty="0" smtClean="0"/>
              <a:t>Drag and drop photo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583491" y="-15479"/>
            <a:ext cx="433387" cy="5174457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    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016878" y="-15479"/>
            <a:ext cx="1127125" cy="5174457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4111" y="3748282"/>
            <a:ext cx="6153150" cy="715580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2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 smtClean="0"/>
              <a:t>Persons Name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917" y="4085464"/>
            <a:ext cx="5610225" cy="2643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Persons Title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40428" y="194732"/>
            <a:ext cx="3980966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 smtClean="0"/>
              <a:t>Closing Message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1338" y="4388000"/>
            <a:ext cx="9144000" cy="179785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40615" y="990753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28" y="1267826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/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0428" y="1508234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 smtClean="0"/>
              <a:t>Speaker Contact</a:t>
            </a:r>
            <a:endParaRPr lang="en-US" dirty="0"/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pt-because-pattern.psd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6829" y="1"/>
            <a:ext cx="4597172" cy="43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477189" y="3861998"/>
            <a:ext cx="607721" cy="2921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5924930" y="3701654"/>
            <a:ext cx="4222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" dirty="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704187"/>
            <a:ext cx="635000" cy="607721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831455"/>
            <a:ext cx="4177899" cy="1492716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365760">
            <a:spAutoFit/>
          </a:bodyPr>
          <a:lstStyle>
            <a:lvl1pPr marL="0" indent="0" algn="l">
              <a:spcBef>
                <a:spcPts val="0"/>
              </a:spcBef>
              <a:buNone/>
              <a:defRPr sz="5500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98251" y="2397542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98064" y="2688127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98064" y="2957399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Speaker Contact</a:t>
            </a:r>
            <a:endParaRPr lang="en-U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12442"/>
            <a:ext cx="3679825" cy="566309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Event Title</a:t>
            </a:r>
            <a:endParaRPr lang="en-US" dirty="0"/>
          </a:p>
        </p:txBody>
      </p:sp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3704187"/>
            <a:ext cx="8216894" cy="6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10"/>
          <p:cNvSpPr/>
          <p:nvPr userDrawn="1"/>
        </p:nvSpPr>
        <p:spPr>
          <a:xfrm>
            <a:off x="19993" y="-13364"/>
            <a:ext cx="5524022" cy="5143498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619978" y="3"/>
            <a:ext cx="5524022" cy="514349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57" name="Afbeelding 5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6787">
            <a:off x="3808726" y="238356"/>
            <a:ext cx="3153282" cy="304783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3" b="26069"/>
          <a:stretch/>
        </p:blipFill>
        <p:spPr>
          <a:xfrm rot="524404">
            <a:off x="3330847" y="1151361"/>
            <a:ext cx="4533471" cy="2341076"/>
          </a:xfrm>
          <a:prstGeom prst="rect">
            <a:avLst/>
          </a:prstGeom>
        </p:spPr>
      </p:pic>
      <p:pic>
        <p:nvPicPr>
          <p:cNvPr id="56" name="Afbeelding 5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4326">
            <a:off x="2003743" y="2034552"/>
            <a:ext cx="3240960" cy="3132585"/>
          </a:xfrm>
          <a:prstGeom prst="rect">
            <a:avLst/>
          </a:prstGeom>
        </p:spPr>
      </p:pic>
      <p:pic>
        <p:nvPicPr>
          <p:cNvPr id="1073" name="Afbeelding 107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5" y="-224036"/>
            <a:ext cx="4899502" cy="4735666"/>
          </a:xfrm>
          <a:prstGeom prst="rect">
            <a:avLst/>
          </a:prstGeom>
        </p:spPr>
      </p:pic>
      <p:pic>
        <p:nvPicPr>
          <p:cNvPr id="55" name="Afbeelding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631">
            <a:off x="1674595" y="1305922"/>
            <a:ext cx="3531812" cy="3413711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 userDrawn="1"/>
        </p:nvSpPr>
        <p:spPr>
          <a:xfrm>
            <a:off x="3619978" y="-13364"/>
            <a:ext cx="1654233" cy="5156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72" name="Afbeelding 107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92" y="3288108"/>
            <a:ext cx="2748504" cy="812366"/>
          </a:xfrm>
          <a:prstGeom prst="rect">
            <a:avLst/>
          </a:prstGeom>
        </p:spPr>
      </p:pic>
      <p:pic>
        <p:nvPicPr>
          <p:cNvPr id="60" name="Afbeelding 5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98" y="959428"/>
            <a:ext cx="1258454" cy="36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3"/>
            <a:ext cx="9144001" cy="5143498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33"/>
          <a:stretch/>
        </p:blipFill>
        <p:spPr>
          <a:xfrm>
            <a:off x="-1053266" y="928782"/>
            <a:ext cx="11036700" cy="4227112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324196" y="2"/>
            <a:ext cx="1654233" cy="5155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71" name="Afbeelding 107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0"/>
          <a:stretch/>
        </p:blipFill>
        <p:spPr>
          <a:xfrm>
            <a:off x="5983376" y="932914"/>
            <a:ext cx="4012758" cy="6116124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2197101" y="734960"/>
            <a:ext cx="6324440" cy="1234773"/>
          </a:xfrm>
          <a:prstGeom prst="rect">
            <a:avLst/>
          </a:prstGeom>
          <a:ln w="101600" cmpd="sng">
            <a:noFill/>
            <a:miter lim="800000"/>
          </a:ln>
        </p:spPr>
        <p:txBody>
          <a:bodyPr vert="horz" wrap="square" lIns="548640" tIns="274320" rIns="457200" bIns="36576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Place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 rot="20859360">
            <a:off x="6472107" y="2957179"/>
            <a:ext cx="1860270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 rot="20859360">
            <a:off x="6573049" y="3430217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56" name="Afbeelding 5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5" y="959428"/>
            <a:ext cx="1258454" cy="3688773"/>
          </a:xfrm>
          <a:prstGeom prst="rect">
            <a:avLst/>
          </a:prstGeom>
        </p:spPr>
      </p:pic>
      <p:sp>
        <p:nvSpPr>
          <p:cNvPr id="10" name="Tekstvak 9"/>
          <p:cNvSpPr txBox="1"/>
          <p:nvPr userDrawn="1"/>
        </p:nvSpPr>
        <p:spPr>
          <a:xfrm>
            <a:off x="423140" y="4765046"/>
            <a:ext cx="145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#EMEARC16 </a:t>
            </a:r>
            <a:endParaRPr lang="nl-NL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3"/>
            <a:ext cx="9144001" cy="265111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0" y="3"/>
            <a:ext cx="9144000" cy="5143497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3D527F"/>
                </a:solidFill>
              </a:rPr>
              <a:t> </a:t>
            </a:r>
            <a:endParaRPr lang="en-US" dirty="0">
              <a:solidFill>
                <a:srgbClr val="3D527F"/>
              </a:solidFill>
            </a:endParaRP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 userDrawn="1"/>
        </p:nvSpPr>
        <p:spPr>
          <a:xfrm>
            <a:off x="324196" y="3"/>
            <a:ext cx="1654233" cy="514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827213" y="734960"/>
            <a:ext cx="7551392" cy="1234773"/>
          </a:xfrm>
          <a:prstGeom prst="rect">
            <a:avLst/>
          </a:prstGeom>
          <a:ln w="57150" cmpd="sng">
            <a:noFill/>
            <a:miter lim="800000"/>
          </a:ln>
        </p:spPr>
        <p:txBody>
          <a:bodyPr vert="horz" wrap="square" lIns="548640" tIns="274320" rIns="457200" bIns="36576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Place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398088" y="2313899"/>
            <a:ext cx="1860270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393448" y="2786937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58" name="Afbeelding 5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5" y="959428"/>
            <a:ext cx="1258454" cy="3688773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423140" y="4765046"/>
            <a:ext cx="145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#EMEARC16 </a:t>
            </a:r>
            <a:endParaRPr lang="nl-NL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/>
          <p:cNvCxnSpPr/>
          <p:nvPr userDrawn="1"/>
        </p:nvCxnSpPr>
        <p:spPr>
          <a:xfrm>
            <a:off x="3257672" y="862013"/>
            <a:ext cx="0" cy="43106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17"/>
          <p:cNvSpPr/>
          <p:nvPr userDrawn="1"/>
        </p:nvSpPr>
        <p:spPr>
          <a:xfrm>
            <a:off x="0" y="4715477"/>
            <a:ext cx="2209800" cy="457200"/>
          </a:xfrm>
          <a:prstGeom prst="rect">
            <a:avLst/>
          </a:prstGeom>
          <a:solidFill>
            <a:srgbClr val="5080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2" name="Rectangle 18"/>
          <p:cNvSpPr/>
          <p:nvPr userDrawn="1"/>
        </p:nvSpPr>
        <p:spPr>
          <a:xfrm>
            <a:off x="2209800" y="4715477"/>
            <a:ext cx="1060450" cy="457200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4" name="Rectangle 19"/>
          <p:cNvSpPr/>
          <p:nvPr userDrawn="1"/>
        </p:nvSpPr>
        <p:spPr>
          <a:xfrm>
            <a:off x="3270250" y="4715477"/>
            <a:ext cx="587375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65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46421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Afbeelding 5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4"/>
          <a:stretch/>
        </p:blipFill>
        <p:spPr>
          <a:xfrm>
            <a:off x="1332946" y="489832"/>
            <a:ext cx="1917030" cy="37368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9" name="Afbeelding 5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7" y="3027254"/>
            <a:ext cx="2048452" cy="605454"/>
          </a:xfrm>
          <a:prstGeom prst="rect">
            <a:avLst/>
          </a:prstGeom>
        </p:spPr>
      </p:pic>
      <p:pic>
        <p:nvPicPr>
          <p:cNvPr id="57" name="Afbeelding 5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71" y="862013"/>
            <a:ext cx="1258454" cy="36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/>
          <p:cNvCxnSpPr/>
          <p:nvPr userDrawn="1"/>
        </p:nvCxnSpPr>
        <p:spPr>
          <a:xfrm>
            <a:off x="3265985" y="862013"/>
            <a:ext cx="0" cy="43106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2901207" y="1486051"/>
            <a:ext cx="7551392" cy="1234773"/>
          </a:xfrm>
          <a:prstGeom prst="rect">
            <a:avLst/>
          </a:prstGeom>
          <a:ln w="57150" cmpd="sng">
            <a:noFill/>
            <a:miter lim="800000"/>
          </a:ln>
        </p:spPr>
        <p:txBody>
          <a:bodyPr vert="horz" wrap="square" lIns="548640" tIns="274320" rIns="457200" bIns="36576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 smtClean="0"/>
              <a:t>Place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505133" y="3065433"/>
            <a:ext cx="1860270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>
                <a:solidFill>
                  <a:srgbClr val="00B0F0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505133" y="3538471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>
                <a:solidFill>
                  <a:srgbClr val="00B0F0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61" name="Rectangle 17"/>
          <p:cNvSpPr/>
          <p:nvPr userDrawn="1"/>
        </p:nvSpPr>
        <p:spPr>
          <a:xfrm>
            <a:off x="0" y="4715477"/>
            <a:ext cx="2209800" cy="457200"/>
          </a:xfrm>
          <a:prstGeom prst="rect">
            <a:avLst/>
          </a:prstGeom>
          <a:solidFill>
            <a:srgbClr val="5080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2" name="Rectangle 18"/>
          <p:cNvSpPr/>
          <p:nvPr userDrawn="1"/>
        </p:nvSpPr>
        <p:spPr>
          <a:xfrm>
            <a:off x="2209800" y="4715477"/>
            <a:ext cx="1060450" cy="457200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4" name="Rectangle 19"/>
          <p:cNvSpPr/>
          <p:nvPr userDrawn="1"/>
        </p:nvSpPr>
        <p:spPr>
          <a:xfrm>
            <a:off x="3270250" y="4715477"/>
            <a:ext cx="587375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65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46421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Afbeelding 5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58" y="862013"/>
            <a:ext cx="1258454" cy="3688773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423140" y="4765046"/>
            <a:ext cx="145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#EMEARC16 </a:t>
            </a:r>
            <a:endParaRPr lang="nl-NL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5259" y="831061"/>
            <a:ext cx="8174038" cy="6924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9144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dirty="0" smtClean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6213" y="638175"/>
            <a:ext cx="265112" cy="4505325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1956" y="638176"/>
            <a:ext cx="265112" cy="407462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9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5080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1313" y="1030288"/>
            <a:ext cx="8439150" cy="33178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kstvak 8"/>
          <p:cNvSpPr txBox="1"/>
          <p:nvPr userDrawn="1"/>
        </p:nvSpPr>
        <p:spPr>
          <a:xfrm>
            <a:off x="423140" y="4765046"/>
            <a:ext cx="145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#EMEARC16 </a:t>
            </a:r>
            <a:endParaRPr lang="nl-NL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5080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78BE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/>
          <p:cNvSpPr txBox="1"/>
          <p:nvPr userDrawn="1"/>
        </p:nvSpPr>
        <p:spPr>
          <a:xfrm>
            <a:off x="423140" y="4765046"/>
            <a:ext cx="145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#EMEARC16 </a:t>
            </a:r>
            <a:endParaRPr lang="nl-NL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3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5" r:id="rId2"/>
    <p:sldLayoutId id="2147483664" r:id="rId3"/>
    <p:sldLayoutId id="2147483662" r:id="rId4"/>
    <p:sldLayoutId id="2147483666" r:id="rId5"/>
    <p:sldLayoutId id="2147483663" r:id="rId6"/>
    <p:sldLayoutId id="2147483655" r:id="rId7"/>
    <p:sldLayoutId id="2147483653" r:id="rId8"/>
    <p:sldLayoutId id="2147483661" r:id="rId9"/>
    <p:sldLayoutId id="2147483654" r:id="rId10"/>
    <p:sldLayoutId id="2147483658" r:id="rId11"/>
    <p:sldLayoutId id="2147483657" r:id="rId12"/>
    <p:sldLayoutId id="2147483656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79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Usuario\Desktop\PROYECTO BIBLIOTECA\Innovación y e-servicios\Marketing\Mibiblioselfie\Fotos martes\100PRSTA\_DSC0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32" y="-42531"/>
            <a:ext cx="3135936" cy="473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79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Usuario\Desktop\PROYECTO BIBLIOTECA\Innovación y e-servicios\Marketing\Mibiblioselfie\Fotos martes\100PRSTA\_DSC0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78" y="14288"/>
            <a:ext cx="3095844" cy="467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54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Usuario\Desktop\PROYECTO BIBLIOTECA\Innovación y e-servicios\Marketing\Mibiblioselfie\Fotos miércoles\_DSC0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57" y="0"/>
            <a:ext cx="3059086" cy="469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3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uario\Desktop\PROYECTO BIBLIOTECA\Innovación y e-servicios\Marketing\Mibiblioselfie\Fotos miércoles\Conchi y Nie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14" y="1"/>
            <a:ext cx="2615372" cy="468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45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nimooc.com/wp-content/uploads/2015/01/mobile-ap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446405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3 Rectángulo"/>
          <p:cNvSpPr>
            <a:spLocks noChangeArrowheads="1"/>
          </p:cNvSpPr>
          <p:nvPr/>
        </p:nvSpPr>
        <p:spPr bwMode="auto">
          <a:xfrm>
            <a:off x="179388" y="469383"/>
            <a:ext cx="85693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nl-NL" sz="9600" dirty="0" err="1">
                <a:solidFill>
                  <a:schemeClr val="accent1"/>
                </a:solidFill>
                <a:latin typeface="+mj-lt"/>
              </a:rPr>
              <a:t>Diffusion</a:t>
            </a:r>
            <a:endParaRPr lang="es-ES" altLang="nl-NL" sz="96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544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t="21254" r="25664" b="12540"/>
          <a:stretch>
            <a:fillRect/>
          </a:stretch>
        </p:blipFill>
        <p:spPr bwMode="auto">
          <a:xfrm>
            <a:off x="0" y="0"/>
            <a:ext cx="2955364" cy="349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6" t="20886" r="26112" b="6618"/>
          <a:stretch>
            <a:fillRect/>
          </a:stretch>
        </p:blipFill>
        <p:spPr bwMode="auto">
          <a:xfrm>
            <a:off x="3342630" y="-19249"/>
            <a:ext cx="2735925" cy="351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1" t="20439" r="26276" b="6310"/>
          <a:stretch>
            <a:fillRect/>
          </a:stretch>
        </p:blipFill>
        <p:spPr bwMode="auto">
          <a:xfrm>
            <a:off x="6465822" y="0"/>
            <a:ext cx="2678178" cy="357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0" t="65295" r="25436" b="5077"/>
          <a:stretch>
            <a:fillRect/>
          </a:stretch>
        </p:blipFill>
        <p:spPr bwMode="auto">
          <a:xfrm>
            <a:off x="1477682" y="2944598"/>
            <a:ext cx="2812921" cy="172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t="52789" r="25056" b="23605"/>
          <a:stretch>
            <a:fillRect/>
          </a:stretch>
        </p:blipFill>
        <p:spPr bwMode="auto">
          <a:xfrm>
            <a:off x="5090160" y="3065225"/>
            <a:ext cx="4053840" cy="160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20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20850" r="31120" b="17744"/>
          <a:stretch>
            <a:fillRect/>
          </a:stretch>
        </p:blipFill>
        <p:spPr bwMode="auto">
          <a:xfrm>
            <a:off x="268844" y="1"/>
            <a:ext cx="3941649" cy="38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9111" r="30310" b="57256"/>
          <a:stretch>
            <a:fillRect/>
          </a:stretch>
        </p:blipFill>
        <p:spPr bwMode="auto">
          <a:xfrm>
            <a:off x="1023977" y="3775564"/>
            <a:ext cx="4061755" cy="8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8" t="18521" r="30128" b="8598"/>
          <a:stretch>
            <a:fillRect/>
          </a:stretch>
        </p:blipFill>
        <p:spPr bwMode="auto">
          <a:xfrm>
            <a:off x="5085732" y="-179733"/>
            <a:ext cx="3095450" cy="345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26430" r="30348" b="49719"/>
          <a:stretch>
            <a:fillRect/>
          </a:stretch>
        </p:blipFill>
        <p:spPr bwMode="auto">
          <a:xfrm>
            <a:off x="5431644" y="3271939"/>
            <a:ext cx="3712356" cy="137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25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t="10942" r="19931" b="5939"/>
          <a:stretch>
            <a:fillRect/>
          </a:stretch>
        </p:blipFill>
        <p:spPr bwMode="auto">
          <a:xfrm>
            <a:off x="1830017" y="42533"/>
            <a:ext cx="5483966" cy="46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93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t="13165" r="25282" b="6358"/>
          <a:stretch>
            <a:fillRect/>
          </a:stretch>
        </p:blipFill>
        <p:spPr bwMode="auto">
          <a:xfrm>
            <a:off x="2170412" y="0"/>
            <a:ext cx="4803177" cy="468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0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 smtClean="0"/>
              <a:t>Thank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err="1" smtClean="0"/>
              <a:t>Leticia</a:t>
            </a:r>
            <a:r>
              <a:rPr lang="nl-NL" dirty="0" smtClean="0"/>
              <a:t> </a:t>
            </a:r>
            <a:r>
              <a:rPr lang="nl-NL" dirty="0" err="1" smtClean="0"/>
              <a:t>Barrionuevo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0428" y="1310013"/>
            <a:ext cx="3887788" cy="229121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buffl@unileon.es</a:t>
            </a:r>
            <a:endParaRPr lang="nl-NL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0802" y="1802371"/>
            <a:ext cx="3887788" cy="304289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Luis I </a:t>
            </a:r>
            <a:r>
              <a:rPr lang="nl-NL" dirty="0" err="1" smtClean="0"/>
              <a:t>Martínez</a:t>
            </a:r>
            <a:endParaRPr lang="nl-NL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0615" y="2121631"/>
            <a:ext cx="3887788" cy="229121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bulmc@unileon.es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269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l-NL" dirty="0" smtClean="0"/>
              <a:t>Look </a:t>
            </a:r>
            <a:r>
              <a:rPr lang="nl-NL" dirty="0" err="1" smtClean="0"/>
              <a:t>for</a:t>
            </a:r>
            <a:r>
              <a:rPr lang="nl-NL" dirty="0" smtClean="0"/>
              <a:t> a </a:t>
            </a:r>
            <a:r>
              <a:rPr lang="nl-NL" dirty="0" err="1" smtClean="0"/>
              <a:t>character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take a </a:t>
            </a:r>
            <a:r>
              <a:rPr lang="nl-NL" dirty="0" err="1" smtClean="0"/>
              <a:t>good</a:t>
            </a:r>
            <a:r>
              <a:rPr lang="nl-NL" dirty="0" smtClean="0"/>
              <a:t> selfie</a:t>
            </a:r>
            <a:r>
              <a:rPr lang="nl-NL" b="0" dirty="0" smtClean="0"/>
              <a:t>!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398088" y="2313899"/>
            <a:ext cx="2485617" cy="769441"/>
          </a:xfrm>
        </p:spPr>
        <p:txBody>
          <a:bodyPr/>
          <a:lstStyle/>
          <a:p>
            <a:r>
              <a:rPr lang="nl-NL" dirty="0" err="1"/>
              <a:t>Leticia</a:t>
            </a:r>
            <a:r>
              <a:rPr lang="nl-NL" dirty="0"/>
              <a:t> </a:t>
            </a:r>
            <a:r>
              <a:rPr lang="nl-NL" dirty="0" err="1"/>
              <a:t>Barrionuevo</a:t>
            </a:r>
            <a:endParaRPr lang="nl-NL" dirty="0"/>
          </a:p>
          <a:p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393448" y="2713729"/>
            <a:ext cx="1940596" cy="769441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Luis I. </a:t>
            </a:r>
            <a:r>
              <a:rPr lang="nl-NL" dirty="0" err="1" smtClean="0"/>
              <a:t>Martínez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48" y="3331236"/>
            <a:ext cx="370681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6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First Library Week</a:t>
            </a:r>
            <a:endParaRPr lang="nl-NL" dirty="0"/>
          </a:p>
        </p:txBody>
      </p:sp>
      <p:pic>
        <p:nvPicPr>
          <p:cNvPr id="4" name="Picture 2" descr="C:\Users\Usuario\Desktop\PROYECTO BIBLIOTECA\Innovación y e-servicios\Marketing\Semana de Promoción de la Biblioteca\carteles semana promoción\Superher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29" y="56644"/>
            <a:ext cx="3240088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48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Usuario\Desktop\PROYECTO BIBLIOTECA\Innovación y e-servicios\Marketing\Semana de Promoción de la Biblioteca\carteles semana promoción\cartel semana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35" y="0"/>
            <a:ext cx="3307130" cy="467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35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Usuario\Desktop\PROYECTO BIBLIOTECA\Innovación y e-servicios\Marketing\Semana de Promoción de la Biblioteca\carteles semana promoción\cartel semana l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3" y="0"/>
            <a:ext cx="3301455" cy="466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43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Usuario\Desktop\PROYECTO BIBLIOTECA\Innovación y e-servicios\Marketing\Semana de Promoción de la Biblioteca\Artículo Mi biblioteca\Autor Luis Martínez Casado. Pie Dibujo y pintura con L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12" y="-10633"/>
            <a:ext cx="6262577" cy="469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74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Usuario\Desktop\PROYECTO BIBLIOTECA\Innovación y e-servicios\Marketing\Mibiblioselfie\Cart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53" y="1"/>
            <a:ext cx="3307695" cy="467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7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Usuario\Desktop\PROYECTO BIBLIOTECA\Innovación y e-servicios\Marketing\Mibiblioselfie\Fotos lunes\100PRSTA\_DSC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18" y="0"/>
            <a:ext cx="7081764" cy="468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68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Usuario\Desktop\PROYECTO BIBLIOTECA\Innovación y e-servicios\Marketing\Mibiblioselfie\Fotos lunes\100PRSTA\_DSC0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11" y="1"/>
            <a:ext cx="3105378" cy="468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35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ster_Slides_V2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1e867eb-0ccf-46b3-a8be-678a344b5681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698D0295606649966569F9E2E00BEA" ma:contentTypeVersion="6" ma:contentTypeDescription="Create a new document." ma:contentTypeScope="" ma:versionID="714559d94ecf11865e31b64a14d2c90a">
  <xsd:schema xmlns:xsd="http://www.w3.org/2001/XMLSchema" xmlns:xs="http://www.w3.org/2001/XMLSchema" xmlns:p="http://schemas.microsoft.com/office/2006/metadata/properties" xmlns:ns1="http://schemas.microsoft.com/sharepoint/v3" xmlns:ns2="eb38e078-efb2-4e07-a029-8891078709c7" targetNamespace="http://schemas.microsoft.com/office/2006/metadata/properties" ma:root="true" ma:fieldsID="8251caaab75859d7031d4e9ae390492f" ns1:_="" ns2:_="">
    <xsd:import namespace="http://schemas.microsoft.com/sharepoint/v3"/>
    <xsd:import namespace="eb38e078-efb2-4e07-a029-8891078709c7"/>
    <xsd:element name="properties">
      <xsd:complexType>
        <xsd:sequence>
          <xsd:element name="documentManagement">
            <xsd:complexType>
              <xsd:all>
                <xsd:element ref="ns1:Language"/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8" ma:displayName="Language" ma:default="English" ma:description="" ma:format="Dropdown" ma:internalName="Languag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People's Republic of 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8e078-efb2-4e07-a029-8891078709c7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1C6EB5-B7ED-45CF-98CC-CE251F03739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EEA6A4AA-1209-4347-B82E-2D25C62463C2}">
  <ds:schemaRefs>
    <ds:schemaRef ds:uri="http://purl.org/dc/dcmitype/"/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terms/"/>
    <ds:schemaRef ds:uri="eb38e078-efb2-4e07-a029-8891078709c7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F054D28-4AEB-4E6A-915B-F4E5A705C42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CE73512-0C9A-48BD-B21A-69BDDFDE2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b38e078-efb2-4e07-a029-8891078709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10095</TotalTime>
  <Words>25</Words>
  <Application>Microsoft Office PowerPoint</Application>
  <PresentationFormat>On-screen Show (16:9)</PresentationFormat>
  <Paragraphs>11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ＭＳ Ｐゴシック</vt:lpstr>
      <vt:lpstr>Arial</vt:lpstr>
      <vt:lpstr>Calibri</vt:lpstr>
      <vt:lpstr>Wingdings</vt:lpstr>
      <vt:lpstr>Master_Slides_V2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Blake,Clint</dc:creator>
  <cp:lastModifiedBy>Jordaan,Vincent</cp:lastModifiedBy>
  <cp:revision>148</cp:revision>
  <dcterms:created xsi:type="dcterms:W3CDTF">2015-04-17T19:58:50Z</dcterms:created>
  <dcterms:modified xsi:type="dcterms:W3CDTF">2016-02-25T15:41:52Z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0x010100F9698D0295606649966569F9E2E00BEA</vt:lpwstr>
  </property>
  <property fmtid="{D5CDD505-2E9C-101B-9397-08002B2CF9AE}" pid="3" name="_NewReviewCycle">
    <vt:lpwstr/>
  </property>
</Properties>
</file>